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3" r:id="rId3"/>
    <p:sldId id="275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8B7"/>
    <a:srgbClr val="1884B4"/>
    <a:srgbClr val="007D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97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2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825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9468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2570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805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166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55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380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62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825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E8B1A-FC8C-403B-96FC-DEE2851A9203}" type="datetimeFigureOut">
              <a:rPr lang="pt-BR" smtClean="0"/>
              <a:t>10/05/2023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E8C8B-D6BB-4065-A7F0-40E4A72133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506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CaixaDeTexto 7"/>
          <p:cNvSpPr txBox="1"/>
          <p:nvPr/>
        </p:nvSpPr>
        <p:spPr>
          <a:xfrm>
            <a:off x="943519" y="1386522"/>
            <a:ext cx="64539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b="1" dirty="0" smtClean="0">
                <a:solidFill>
                  <a:srgbClr val="0088B7"/>
                </a:solidFill>
                <a:latin typeface="Trebuchet MS" panose="020B0603020202020204" pitchFamily="34" charset="0"/>
              </a:rPr>
              <a:t>TÍTULO</a:t>
            </a:r>
            <a:endParaRPr lang="pt-BR" sz="4000" b="1" dirty="0">
              <a:solidFill>
                <a:srgbClr val="0088B7"/>
              </a:solidFill>
              <a:latin typeface="Trebuchet MS" panose="020B0603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895" y="4791258"/>
            <a:ext cx="1757460" cy="1702401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5799" y="-159488"/>
            <a:ext cx="6784103" cy="7757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2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10997233" y="0"/>
            <a:ext cx="917848" cy="5110445"/>
          </a:xfrm>
          <a:prstGeom prst="rect">
            <a:avLst/>
          </a:prstGeom>
          <a:solidFill>
            <a:srgbClr val="008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26" r="13888" b="10689"/>
          <a:stretch/>
        </p:blipFill>
        <p:spPr>
          <a:xfrm>
            <a:off x="10997233" y="5535825"/>
            <a:ext cx="958428" cy="1161535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934478" y="1307211"/>
            <a:ext cx="71287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Trebuchet MS" panose="020B0603020202020204" pitchFamily="34" charset="0"/>
              </a:rPr>
              <a:t>Texto</a:t>
            </a:r>
            <a:endParaRPr lang="pt-BR" sz="2200" dirty="0">
              <a:latin typeface="Trebuchet MS" panose="020B0603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868576" y="753213"/>
            <a:ext cx="4767264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000" b="1" dirty="0" smtClean="0">
                <a:solidFill>
                  <a:srgbClr val="0088B7"/>
                </a:solidFill>
                <a:latin typeface="Trebuchet MS" panose="020B0603020202020204" pitchFamily="34" charset="0"/>
              </a:rPr>
              <a:t>Texto</a:t>
            </a:r>
            <a:endParaRPr lang="pt-BR" sz="3000" dirty="0">
              <a:solidFill>
                <a:srgbClr val="0088B7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5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rgbClr val="0088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106" y="2623286"/>
            <a:ext cx="1647786" cy="1611427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5978763"/>
            <a:ext cx="12191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www.ufms.br</a:t>
            </a:r>
            <a:endParaRPr lang="pt-BR" sz="2200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98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Trebuchet MS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Maira Sonia Camacho</dc:creator>
  <cp:lastModifiedBy>Gelson dos Santos Difante</cp:lastModifiedBy>
  <cp:revision>27</cp:revision>
  <dcterms:created xsi:type="dcterms:W3CDTF">2020-10-09T11:56:42Z</dcterms:created>
  <dcterms:modified xsi:type="dcterms:W3CDTF">2023-05-10T15:14:50Z</dcterms:modified>
</cp:coreProperties>
</file>